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66" r:id="rId14"/>
    <p:sldId id="264" r:id="rId15"/>
    <p:sldId id="26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07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523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50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59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22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85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86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50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36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61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96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97A39-0B1D-4467-AFD5-7DFBD3023946}" type="datetimeFigureOut">
              <a:rPr lang="ru-RU" smtClean="0"/>
              <a:pPr/>
              <a:t>22.04.2023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8A0FC-94FA-445F-91EB-CF19401D7C7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09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0681" y="0"/>
            <a:ext cx="11590638" cy="2387600"/>
          </a:xfrm>
        </p:spPr>
        <p:txBody>
          <a:bodyPr>
            <a:normAutofit/>
          </a:bodyPr>
          <a:lstStyle/>
          <a:p>
            <a:r>
              <a:rPr lang="ru-RU" sz="4400" b="1" dirty="0"/>
              <a:t>Разработка приложения по оказанию логистических услуг в среде </a:t>
            </a:r>
            <a:r>
              <a:rPr lang="ru-RU" sz="4400" b="1" dirty="0" err="1"/>
              <a:t>IntelliJ</a:t>
            </a:r>
            <a:r>
              <a:rPr lang="ru-RU" sz="4400" b="1" dirty="0"/>
              <a:t> IDEA</a:t>
            </a:r>
            <a:endParaRPr lang="ru-RU" sz="4400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987261" y="2387600"/>
            <a:ext cx="27566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>
                <a:latin typeface="+mj-lt"/>
                <a:ea typeface="Arial Unicode MS" pitchFamily="34" charset="-128"/>
                <a:cs typeface="Arial Unicode MS" pitchFamily="34" charset="-128"/>
              </a:rPr>
              <a:t>Исполнитель</a:t>
            </a:r>
          </a:p>
          <a:p>
            <a:pPr eaLnBrk="1" hangingPunct="1"/>
            <a:r>
              <a:rPr lang="ru-RU" altLang="ru-RU" dirty="0">
                <a:latin typeface="+mj-lt"/>
                <a:ea typeface="Arial Unicode MS" pitchFamily="34" charset="-128"/>
                <a:cs typeface="Arial Unicode MS" pitchFamily="34" charset="-128"/>
              </a:rPr>
              <a:t>студент  группы ПМ-41</a:t>
            </a:r>
          </a:p>
          <a:p>
            <a:pPr eaLnBrk="1" hangingPunct="1"/>
            <a:endParaRPr lang="ru-RU" altLang="ru-RU" dirty="0">
              <a:latin typeface="+mj-lt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51635" y="3217442"/>
            <a:ext cx="3881621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>
                <a:latin typeface="+mj-lt"/>
              </a:rPr>
              <a:t>Научный руководитель </a:t>
            </a:r>
          </a:p>
          <a:p>
            <a:r>
              <a:rPr lang="ru-RU" altLang="ru-RU" dirty="0">
                <a:latin typeface="+mj-lt"/>
              </a:rPr>
              <a:t>доцент кафедры математических</a:t>
            </a:r>
          </a:p>
          <a:p>
            <a:r>
              <a:rPr lang="ru-RU" altLang="ru-RU" dirty="0">
                <a:latin typeface="+mj-lt"/>
              </a:rPr>
              <a:t>проблем управления и информатики</a:t>
            </a:r>
          </a:p>
          <a:p>
            <a:r>
              <a:rPr lang="ru-RU" altLang="ru-RU" dirty="0" err="1">
                <a:latin typeface="+mj-lt"/>
              </a:rPr>
              <a:t>к.ф.-м.н</a:t>
            </a:r>
            <a:r>
              <a:rPr lang="ru-RU" altLang="ru-RU" dirty="0">
                <a:latin typeface="+mj-lt"/>
              </a:rPr>
              <a:t>., доцент </a:t>
            </a:r>
          </a:p>
          <a:p>
            <a:pPr eaLnBrk="1" hangingPunct="1"/>
            <a:endParaRPr lang="ru-RU" altLang="ru-RU" dirty="0">
              <a:latin typeface="+mj-lt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987809" y="3909939"/>
            <a:ext cx="41156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>
                <a:latin typeface="+mj-lt"/>
              </a:rPr>
              <a:t>Осипенко Наталья Борисовна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951636" y="5112200"/>
            <a:ext cx="382397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>
                <a:latin typeface="+mj-lt"/>
              </a:rPr>
              <a:t>Рецензент </a:t>
            </a:r>
          </a:p>
          <a:p>
            <a:r>
              <a:rPr lang="ru-RU" dirty="0">
                <a:latin typeface="+mj-lt"/>
              </a:rPr>
              <a:t>доцент кафедры вычислительной </a:t>
            </a:r>
          </a:p>
          <a:p>
            <a:r>
              <a:rPr lang="ru-RU" dirty="0">
                <a:latin typeface="+mj-lt"/>
              </a:rPr>
              <a:t>математики и программирования,</a:t>
            </a:r>
          </a:p>
          <a:p>
            <a:r>
              <a:rPr lang="ru-RU" altLang="ru-RU" dirty="0" err="1">
                <a:latin typeface="+mj-lt"/>
              </a:rPr>
              <a:t>к.ф.-м.н</a:t>
            </a:r>
            <a:r>
              <a:rPr lang="ru-RU" altLang="ru-RU" dirty="0">
                <a:latin typeface="+mj-lt"/>
              </a:rPr>
              <a:t>., доцент </a:t>
            </a:r>
          </a:p>
          <a:p>
            <a:endParaRPr lang="ru-RU" altLang="ru-RU" dirty="0">
              <a:latin typeface="+mj-lt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987809" y="5666198"/>
            <a:ext cx="36196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Карасева Галина Леонидовна</a:t>
            </a:r>
            <a:endParaRPr lang="ru-RU" altLang="ru-RU" dirty="0">
              <a:latin typeface="+mj-lt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6987810" y="2664599"/>
            <a:ext cx="39137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>
                <a:latin typeface="+mj-lt"/>
              </a:rPr>
              <a:t>Громов 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3593310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1152" y="0"/>
            <a:ext cx="10515600" cy="1325563"/>
          </a:xfrm>
        </p:spPr>
        <p:txBody>
          <a:bodyPr/>
          <a:lstStyle/>
          <a:p>
            <a:r>
              <a:rPr lang="ru-RU" dirty="0"/>
              <a:t>Апробация: Создание задачи</a:t>
            </a:r>
          </a:p>
        </p:txBody>
      </p:sp>
      <p:pic>
        <p:nvPicPr>
          <p:cNvPr id="3" name="bandicam 2022-05-21 11-13-25-9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704" y="1029044"/>
            <a:ext cx="11516496" cy="56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Апробация</a:t>
            </a:r>
            <a:r>
              <a:rPr lang="ru-RU"/>
              <a:t>: Решение </a:t>
            </a:r>
            <a:r>
              <a:rPr lang="ru-RU" dirty="0"/>
              <a:t>задачи</a:t>
            </a:r>
          </a:p>
        </p:txBody>
      </p:sp>
      <p:pic>
        <p:nvPicPr>
          <p:cNvPr id="3" name="bandicam 2022-05-21 11-14-58-0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325563"/>
            <a:ext cx="10880610" cy="53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5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Апробация: Механизмы </a:t>
            </a:r>
            <a:r>
              <a:rPr lang="ru-RU" dirty="0" err="1"/>
              <a:t>менторинга</a:t>
            </a:r>
            <a:endParaRPr lang="ru-RU" dirty="0"/>
          </a:p>
        </p:txBody>
      </p:sp>
      <p:pic>
        <p:nvPicPr>
          <p:cNvPr id="3" name="bandicam 2022-05-21 11-17-59-4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881" y="1325563"/>
            <a:ext cx="10676238" cy="52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7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Публикации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Зайцев, А.С. Модульное тестирование клиент-серверного </a:t>
            </a:r>
            <a:r>
              <a:rPr lang="ru-RU" dirty="0" err="1"/>
              <a:t>Javascript</a:t>
            </a:r>
            <a:r>
              <a:rPr lang="ru-RU" dirty="0"/>
              <a:t>-приложения / А. С. Зайцев, Н.Б. Осипенко / Новые математические методы и компьютерные технологии в проектировании, производстве и научных исследованиях: материалы X</a:t>
            </a:r>
            <a:r>
              <a:rPr lang="en-US" dirty="0"/>
              <a:t>XV </a:t>
            </a:r>
            <a:r>
              <a:rPr lang="ru-RU" dirty="0"/>
              <a:t>Республиканской научной конференции студентов и аспирантов, Гомель, 21– 23 марта 2022 г.  В печати.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Зайцев, А.С. Реализация тестирования решения задачи веб-приложением </a:t>
            </a:r>
            <a:r>
              <a:rPr lang="en-US" dirty="0"/>
              <a:t>Learn</a:t>
            </a:r>
            <a:r>
              <a:rPr lang="ru-RU" dirty="0"/>
              <a:t>_</a:t>
            </a:r>
            <a:r>
              <a:rPr lang="en-US" dirty="0"/>
              <a:t>JS </a:t>
            </a:r>
            <a:r>
              <a:rPr lang="ru-RU" dirty="0"/>
              <a:t>по изучению </a:t>
            </a:r>
            <a:r>
              <a:rPr lang="en-US" dirty="0"/>
              <a:t>JavaScript </a:t>
            </a:r>
            <a:r>
              <a:rPr lang="ru-RU" dirty="0"/>
              <a:t>/ А. С. Зайцев //"Творчество Молодых - 2022": сб. науч. работ студентов и аспирантов УО "ГГУ им. Ф. Скорины"/М-во образования РБ, Гомельский гос. ун-т ГГУ им. Ф. Скорины. - Гомель: ГГУ им. Ф. Скорины, 2022.ч.1. В печати.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Зайцев, А.С. Концепция тестирования решения задачи веб-приложением по изучению языка программирования </a:t>
            </a:r>
            <a:r>
              <a:rPr lang="ru-RU" dirty="0" err="1"/>
              <a:t>Javascript</a:t>
            </a:r>
            <a:r>
              <a:rPr lang="ru-RU" dirty="0"/>
              <a:t> / А. С. Зайцев // L студенческая научная конференция "Дни студенческой науки", 2021 г., - Гомель: ГГУ им. Ф. Скорины, ч.1. - С.93-94.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Зайцев, А.С. Создание обучающего клиент-серверного </a:t>
            </a:r>
            <a:r>
              <a:rPr lang="ru-RU" dirty="0" err="1"/>
              <a:t>web</a:t>
            </a:r>
            <a:r>
              <a:rPr lang="ru-RU" dirty="0"/>
              <a:t>-приложения по изучению языка программирования </a:t>
            </a:r>
            <a:r>
              <a:rPr lang="ru-RU" dirty="0" err="1"/>
              <a:t>Javascript</a:t>
            </a:r>
            <a:r>
              <a:rPr lang="ru-RU" dirty="0"/>
              <a:t> / А. С. Зайцев, Н.Б. Осипенко // </a:t>
            </a:r>
            <a:r>
              <a:rPr lang="en-US" dirty="0"/>
              <a:t>XXIV</a:t>
            </a:r>
            <a:r>
              <a:rPr lang="ru-RU" dirty="0"/>
              <a:t> Республиканская научная конференция студентов и аспирантов «Новые математические методы и компьютерные технологии в проектировании, производстве и научных исследованиях», 2021 г., Гомель – С.340-341.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Зайцев, А.С. Разработка обучающего клиент-серверного приложения по изучению языка программирования </a:t>
            </a:r>
            <a:r>
              <a:rPr lang="ru-RU" dirty="0" err="1"/>
              <a:t>Javascript</a:t>
            </a:r>
            <a:r>
              <a:rPr lang="ru-RU" dirty="0"/>
              <a:t> / А. С. Зайцев //"Творчество Молодых - 2021": сб. науч. работ студентов и аспирантов УО "ГГУ им. Ф. Скорины"/М-во образования РБ, Гомельский гос. ун-т ГГУ им. Ф. Скорины. - Гомель: ГГУ им. Ф. Скорины, 2021.ч.1-С.198-201.</a:t>
            </a:r>
          </a:p>
        </p:txBody>
      </p:sp>
    </p:spTree>
    <p:extLst>
      <p:ext uri="{BB962C8B-B14F-4D97-AF65-F5344CB8AC3E}">
        <p14:creationId xmlns:p14="http://schemas.microsoft.com/office/powerpoint/2010/main" val="252911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дипломной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Изучены:</a:t>
            </a:r>
          </a:p>
          <a:p>
            <a:pPr lvl="1"/>
            <a:r>
              <a:rPr lang="ru-RU" dirty="0"/>
              <a:t>языки программирования </a:t>
            </a:r>
            <a:r>
              <a:rPr lang="en-US" dirty="0"/>
              <a:t>Java</a:t>
            </a:r>
            <a:r>
              <a:rPr lang="ru-RU" dirty="0"/>
              <a:t> фреймворк </a:t>
            </a:r>
            <a:r>
              <a:rPr lang="en-US" dirty="0"/>
              <a:t>Hibernate</a:t>
            </a:r>
            <a:endParaRPr lang="ru-RU" dirty="0"/>
          </a:p>
          <a:p>
            <a:pPr lvl="1"/>
            <a:r>
              <a:rPr lang="ru-RU" dirty="0"/>
              <a:t>библиотеки </a:t>
            </a:r>
            <a:r>
              <a:rPr lang="en-US" dirty="0"/>
              <a:t>SWING, </a:t>
            </a:r>
            <a:r>
              <a:rPr lang="en-US" dirty="0" err="1"/>
              <a:t>JExcelAPI</a:t>
            </a:r>
            <a:r>
              <a:rPr lang="en-US" dirty="0"/>
              <a:t>, Log4j, JDBC</a:t>
            </a:r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Помимо этого, были выполнены следующие задачи:</a:t>
            </a:r>
            <a:endParaRPr lang="en-US" dirty="0"/>
          </a:p>
          <a:p>
            <a:pPr lvl="1"/>
            <a:r>
              <a:rPr lang="ru-RU" dirty="0"/>
              <a:t>спроектировано и разработано приложение</a:t>
            </a:r>
          </a:p>
          <a:p>
            <a:pPr lvl="1"/>
            <a:r>
              <a:rPr lang="ru-RU" dirty="0"/>
              <a:t>разработаны основные модули: регистрация и авторизация пользователя; просмотр, создание запросов и заявок</a:t>
            </a:r>
            <a:r>
              <a:rPr lang="en-US" dirty="0"/>
              <a:t>; </a:t>
            </a:r>
            <a:r>
              <a:rPr lang="ru-RU" dirty="0"/>
              <a:t>просмотр</a:t>
            </a:r>
            <a:r>
              <a:rPr lang="en-US" dirty="0"/>
              <a:t> </a:t>
            </a:r>
            <a:r>
              <a:rPr lang="ru-RU" dirty="0"/>
              <a:t>динамической информации о компании в том числе по фильтрам</a:t>
            </a:r>
            <a:r>
              <a:rPr lang="en-US" dirty="0"/>
              <a:t>,</a:t>
            </a:r>
            <a:r>
              <a:rPr lang="ru-RU" dirty="0"/>
              <a:t> а также вывод ее с предварительной обработкой в качестве отчетов </a:t>
            </a:r>
            <a:r>
              <a:rPr lang="en-US" dirty="0"/>
              <a:t>Excel;</a:t>
            </a:r>
            <a:r>
              <a:rPr lang="ru-RU" dirty="0"/>
              <a:t> отправка отзывов и формирование рейтинга водителей на их основе</a:t>
            </a:r>
            <a:r>
              <a:rPr lang="en-US" dirty="0"/>
              <a:t>;</a:t>
            </a:r>
            <a:r>
              <a:rPr lang="ru-RU" dirty="0"/>
              <a:t> а также расчет загрузки транспорта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830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91633"/>
            <a:ext cx="12191999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0191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 и цели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800" dirty="0"/>
              <a:t>Разработ</a:t>
            </a:r>
            <a:r>
              <a:rPr lang="ru-RU" dirty="0"/>
              <a:t>ать</a:t>
            </a:r>
            <a:r>
              <a:rPr lang="ru-RU" sz="2800" dirty="0"/>
              <a:t> приложени</a:t>
            </a:r>
            <a:r>
              <a:rPr lang="ru-RU" dirty="0"/>
              <a:t>е</a:t>
            </a:r>
            <a:r>
              <a:rPr lang="ru-RU" sz="2800" dirty="0"/>
              <a:t> по оказанию логистических услуг в среде </a:t>
            </a:r>
            <a:r>
              <a:rPr lang="ru-RU" sz="2800" dirty="0" err="1"/>
              <a:t>IntelliJ</a:t>
            </a:r>
            <a:r>
              <a:rPr lang="ru-RU" sz="2800" dirty="0"/>
              <a:t> IDEA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Задачи: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выбор и изучение инструментов решения поставленной задачи</a:t>
            </a:r>
            <a:r>
              <a:rPr lang="en-US" dirty="0"/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разработка структуры программы и ее архитектуры;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разработка частей приложения, а также реализация их взаимодействия;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апробация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47693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используемые 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247768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Языки</a:t>
            </a:r>
            <a:r>
              <a:rPr lang="ru-RU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Java</a:t>
            </a:r>
          </a:p>
          <a:p>
            <a:pPr marL="0" indent="0">
              <a:buNone/>
            </a:pPr>
            <a:r>
              <a:rPr lang="ru-RU" b="1" dirty="0"/>
              <a:t>База данных</a:t>
            </a:r>
            <a:r>
              <a:rPr lang="ru-RU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MySQL</a:t>
            </a:r>
          </a:p>
          <a:p>
            <a:pPr marL="0" indent="0">
              <a:buNone/>
            </a:pPr>
            <a:r>
              <a:rPr lang="ru-RU" b="1" dirty="0"/>
              <a:t>Среда разработки</a:t>
            </a:r>
            <a:r>
              <a:rPr lang="ru-RU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Intellij</a:t>
            </a:r>
            <a:r>
              <a:rPr lang="en-US" dirty="0"/>
              <a:t> IDEA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224848" y="1825625"/>
            <a:ext cx="32477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/>
              <a:t>Фреймворки</a:t>
            </a:r>
            <a:r>
              <a:rPr lang="ru-RU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Hibernate</a:t>
            </a:r>
          </a:p>
          <a:p>
            <a:pPr marL="0" indent="0">
              <a:buNone/>
            </a:pPr>
            <a:r>
              <a:rPr lang="ru-RU" b="1" dirty="0"/>
              <a:t>Библиотеки</a:t>
            </a:r>
            <a:r>
              <a:rPr lang="en-US" b="1" dirty="0"/>
              <a:t>:</a:t>
            </a:r>
            <a:endParaRPr lang="ru-RU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SWING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JExcelAPI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Log4j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171452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60453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</a:t>
            </a:r>
            <a:br>
              <a:rPr lang="ru-RU" dirty="0"/>
            </a:br>
            <a:r>
              <a:rPr lang="ru-RU" dirty="0"/>
              <a:t>возможности</a:t>
            </a:r>
            <a:br>
              <a:rPr lang="ru-RU" dirty="0"/>
            </a:br>
            <a:r>
              <a:rPr lang="ru-RU" dirty="0"/>
              <a:t>приложения</a:t>
            </a:r>
            <a:br>
              <a:rPr lang="ru-RU" dirty="0"/>
            </a:br>
            <a:r>
              <a:rPr lang="en-US" dirty="0" err="1"/>
              <a:t>Learn_JS</a:t>
            </a:r>
            <a:endParaRPr lang="ru-RU" dirty="0"/>
          </a:p>
        </p:txBody>
      </p:sp>
      <p:pic>
        <p:nvPicPr>
          <p:cNvPr id="2051" name="Picture 3" descr="Untitled Work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62" y="0"/>
            <a:ext cx="4492625" cy="643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74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978" y="0"/>
            <a:ext cx="10515600" cy="1325563"/>
          </a:xfrm>
        </p:spPr>
        <p:txBody>
          <a:bodyPr/>
          <a:lstStyle/>
          <a:p>
            <a:r>
              <a:rPr lang="ru-RU" dirty="0"/>
              <a:t>Процесс тестирования решения задачи</a:t>
            </a:r>
          </a:p>
        </p:txBody>
      </p:sp>
      <p:pic>
        <p:nvPicPr>
          <p:cNvPr id="1026" name="Picture 2" descr="Untitled 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28" y="1122027"/>
            <a:ext cx="59309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76145" y="3179167"/>
            <a:ext cx="483259" cy="483259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>
            <a:endCxn id="4" idx="1"/>
          </p:cNvCxnSpPr>
          <p:nvPr/>
        </p:nvCxnSpPr>
        <p:spPr>
          <a:xfrm flipH="1">
            <a:off x="3059404" y="3420796"/>
            <a:ext cx="29046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01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9837"/>
          </a:xfrm>
        </p:spPr>
        <p:txBody>
          <a:bodyPr>
            <a:normAutofit/>
          </a:bodyPr>
          <a:lstStyle/>
          <a:p>
            <a:r>
              <a:rPr lang="ru-RU" dirty="0"/>
              <a:t>Модель</a:t>
            </a:r>
            <a:br>
              <a:rPr lang="ru-RU" dirty="0"/>
            </a:br>
            <a:r>
              <a:rPr lang="ru-RU" dirty="0"/>
              <a:t>задачи</a:t>
            </a:r>
            <a:br>
              <a:rPr lang="ru-RU" dirty="0"/>
            </a:br>
            <a:r>
              <a:rPr lang="ru-RU" dirty="0"/>
              <a:t>в БД</a:t>
            </a:r>
          </a:p>
        </p:txBody>
      </p:sp>
      <p:pic>
        <p:nvPicPr>
          <p:cNvPr id="3074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122" y="172995"/>
            <a:ext cx="3926394" cy="647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Рисунок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954" b="-156"/>
          <a:stretch/>
        </p:blipFill>
        <p:spPr bwMode="auto">
          <a:xfrm>
            <a:off x="6585163" y="2339922"/>
            <a:ext cx="5098115" cy="262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39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02924" cy="3753794"/>
          </a:xfrm>
        </p:spPr>
        <p:txBody>
          <a:bodyPr/>
          <a:lstStyle/>
          <a:p>
            <a:r>
              <a:rPr lang="ru-RU" dirty="0"/>
              <a:t>Модель</a:t>
            </a:r>
            <a:br>
              <a:rPr lang="ru-RU" dirty="0"/>
            </a:br>
            <a:r>
              <a:rPr lang="ru-RU" dirty="0"/>
              <a:t>теста</a:t>
            </a:r>
            <a:br>
              <a:rPr lang="ru-RU" dirty="0"/>
            </a:br>
            <a:r>
              <a:rPr lang="ru-RU" dirty="0"/>
              <a:t>для задачи</a:t>
            </a:r>
            <a:br>
              <a:rPr lang="ru-RU" dirty="0"/>
            </a:br>
            <a:r>
              <a:rPr lang="ru-RU" dirty="0"/>
              <a:t>в БД</a:t>
            </a:r>
          </a:p>
        </p:txBody>
      </p:sp>
      <p:pic>
        <p:nvPicPr>
          <p:cNvPr id="4098" name="Рисунок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01" y="461257"/>
            <a:ext cx="5676168" cy="521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Рисунок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67" y="2392114"/>
            <a:ext cx="5654733" cy="233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30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Взаимодействие клиента и сервера</a:t>
            </a:r>
          </a:p>
        </p:txBody>
      </p:sp>
      <p:pic>
        <p:nvPicPr>
          <p:cNvPr id="5122" name="Picture 2" descr="Untitled Workspace 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76" y="1690688"/>
            <a:ext cx="8639048" cy="455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33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016" y="0"/>
            <a:ext cx="10515600" cy="1325563"/>
          </a:xfrm>
        </p:spPr>
        <p:txBody>
          <a:bodyPr/>
          <a:lstStyle/>
          <a:p>
            <a:r>
              <a:rPr lang="ru-RU" dirty="0"/>
              <a:t>Апробация: Авторизация пользователя</a:t>
            </a:r>
          </a:p>
        </p:txBody>
      </p:sp>
      <p:pic>
        <p:nvPicPr>
          <p:cNvPr id="9" name="bandicam 2022-05-21 11-10-58-4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789" y="1325563"/>
            <a:ext cx="10462054" cy="51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0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593</Words>
  <Application>Microsoft Office PowerPoint</Application>
  <PresentationFormat>Широкоэкранный</PresentationFormat>
  <Paragraphs>60</Paragraphs>
  <Slides>15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Тема Office</vt:lpstr>
      <vt:lpstr>Разработка приложения по оказанию логистических услуг в среде IntelliJ IDEA</vt:lpstr>
      <vt:lpstr>Поставленные задачи и цели</vt:lpstr>
      <vt:lpstr>Основные используемые технологии</vt:lpstr>
      <vt:lpstr>Основные возможности приложения Learn_JS</vt:lpstr>
      <vt:lpstr>Процесс тестирования решения задачи</vt:lpstr>
      <vt:lpstr>Модель задачи в БД</vt:lpstr>
      <vt:lpstr>Модель теста для задачи в БД</vt:lpstr>
      <vt:lpstr>Взаимодействие клиента и сервера</vt:lpstr>
      <vt:lpstr>Апробация: Авторизация пользователя</vt:lpstr>
      <vt:lpstr>Апробация: Создание задачи</vt:lpstr>
      <vt:lpstr>Апробация: Решение задачи</vt:lpstr>
      <vt:lpstr>Апробация: Механизмы менторинга</vt:lpstr>
      <vt:lpstr>Публикации</vt:lpstr>
      <vt:lpstr>Результаты дипломной работы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обучающего клиент-серверного приложения по изучению языка программирования JavaScript</dc:title>
  <dc:creator>Александр Зайцев</dc:creator>
  <cp:lastModifiedBy>Никита Громов</cp:lastModifiedBy>
  <cp:revision>24</cp:revision>
  <dcterms:created xsi:type="dcterms:W3CDTF">2022-05-21T06:43:26Z</dcterms:created>
  <dcterms:modified xsi:type="dcterms:W3CDTF">2023-04-22T17:28:45Z</dcterms:modified>
</cp:coreProperties>
</file>